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9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1B6C2-FF94-4DDA-AE34-FF07D4860CFC}" v="608" dt="2025-05-26T21:26:29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28/05/2025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A9E55F-729A-4FCE-9FE3-BAE7A7BE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8794A392-C4BC-749E-010F-D1D656A9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6" y="2214951"/>
            <a:ext cx="4082018" cy="12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62B9B4-A230-4FCE-AD96-E79B8B45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0"/>
            <a:ext cx="67437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4385" y="4590082"/>
            <a:ext cx="4423144" cy="19855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Univers"/>
              </a:rPr>
              <a:t>André Custódio, 20220112</a:t>
            </a:r>
            <a:endParaRPr lang="en-US">
              <a:latin typeface="Univers"/>
            </a:endParaRPr>
          </a:p>
          <a:p>
            <a:r>
              <a:rPr lang="en-GB" dirty="0">
                <a:latin typeface="Univers"/>
              </a:rPr>
              <a:t>André Mendes, 20220355</a:t>
            </a:r>
            <a:endParaRPr lang="en-US">
              <a:latin typeface="Univers"/>
            </a:endParaRPr>
          </a:p>
          <a:p>
            <a:r>
              <a:rPr lang="en-GB" dirty="0">
                <a:latin typeface="Univers"/>
              </a:rPr>
              <a:t>Steve Vilas, 20200856</a:t>
            </a:r>
            <a:endParaRPr lang="pt-PT"/>
          </a:p>
        </p:txBody>
      </p:sp>
      <p:pic>
        <p:nvPicPr>
          <p:cNvPr id="5" name="Imagem 4" descr="Uma imagem com eletrónica, computador, interior, Dispositivo eletrónico&#10;&#10;Os conteúdos gerados por IA poderão estar incorretos.">
            <a:extLst>
              <a:ext uri="{FF2B5EF4-FFF2-40B4-BE49-F238E27FC236}">
                <a16:creationId xmlns:a16="http://schemas.microsoft.com/office/drawing/2014/main" id="{1EB0C4E6-4429-3BF7-51A5-7E83271E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63" y="548089"/>
            <a:ext cx="5153266" cy="3847079"/>
          </a:xfrm>
          <a:prstGeom prst="rect">
            <a:avLst/>
          </a:prstGeom>
        </p:spPr>
      </p:pic>
      <p:pic>
        <p:nvPicPr>
          <p:cNvPr id="6" name="Imagem 5" descr="A black and white logo&#10;&#10;AI-generated content may be incorrect.">
            <a:extLst>
              <a:ext uri="{FF2B5EF4-FFF2-40B4-BE49-F238E27FC236}">
                <a16:creationId xmlns:a16="http://schemas.microsoft.com/office/drawing/2014/main" id="{E7BE7A03-07D4-B814-B854-020BB76A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" y="1434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68F93-029A-57DF-C560-4B16FB49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11A703-C5C2-71C4-2F06-B3101BAEC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D9418-A897-F7C6-4174-3B4C7C21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83B88-5526-A8C1-1BC7-9421B89F1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182348-72A6-4471-1321-8170298153E6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Estado Final do Projeto</a:t>
            </a:r>
            <a:endParaRPr lang="pt-PT" dirty="0">
              <a:latin typeface="Aptos Display"/>
            </a:endParaRPr>
          </a:p>
        </p:txBody>
      </p:sp>
      <p:pic>
        <p:nvPicPr>
          <p:cNvPr id="6" name="Imagem 5" descr="A black and white logo&#10;&#10;AI-generated content may be incorrect.">
            <a:extLst>
              <a:ext uri="{FF2B5EF4-FFF2-40B4-BE49-F238E27FC236}">
                <a16:creationId xmlns:a16="http://schemas.microsoft.com/office/drawing/2014/main" id="{5BA74C38-47EB-C12F-D6EC-FBF0D52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70" y="745073"/>
            <a:ext cx="22574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D74E1-D51D-477C-A2E5-DF6A602B9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1797551"/>
            <a:ext cx="5466826" cy="410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38FD7D-2A02-4583-8A1D-5F3F97ECC1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46" y="1942744"/>
            <a:ext cx="4943912" cy="37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7B1B5-4BCF-F9D3-1973-CE16BAB0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AAAB6F-17DA-F82B-18A1-E8145875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2892B-EFEB-2DB3-5AAA-8C5077804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4ECBD-143D-D8D7-CBE7-824EFBF86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B902D4-1666-2555-8652-9870F63B5164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Cronograma Final</a:t>
            </a:r>
            <a:endParaRPr lang="pt-PT" dirty="0">
              <a:latin typeface="Aptos Display"/>
            </a:endParaRPr>
          </a:p>
        </p:txBody>
      </p:sp>
      <p:pic>
        <p:nvPicPr>
          <p:cNvPr id="2" name="Imagem 1" descr="Uma imagem com texto, captura de ecrã, Tipo de letra, número&#10;&#10;Os conteúdos gerados por IA poderão estar incorretos.">
            <a:extLst>
              <a:ext uri="{FF2B5EF4-FFF2-40B4-BE49-F238E27FC236}">
                <a16:creationId xmlns:a16="http://schemas.microsoft.com/office/drawing/2014/main" id="{0284F95B-B607-753F-4F68-A1F9342C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08" y="2081729"/>
            <a:ext cx="9742584" cy="3043410"/>
          </a:xfrm>
          <a:prstGeom prst="rect">
            <a:avLst/>
          </a:prstGeom>
        </p:spPr>
      </p:pic>
      <p:pic>
        <p:nvPicPr>
          <p:cNvPr id="4" name="Imagem 3" descr="A black and white logo&#10;&#10;AI-generated content may be incorrect.">
            <a:extLst>
              <a:ext uri="{FF2B5EF4-FFF2-40B4-BE49-F238E27FC236}">
                <a16:creationId xmlns:a16="http://schemas.microsoft.com/office/drawing/2014/main" id="{3BE3FC42-38F6-6560-6B50-53B5134C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1" y="688605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99199-4C32-B533-B1FC-4333BA56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DD58EC-95A0-1A5C-4087-B38F62821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CB39C-71C3-4AFA-5635-D5B1D3876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1DDEF-B147-24F1-5954-5D7AF5015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F875AA-A787-DC54-D68F-25AECB37301F}"/>
              </a:ext>
            </a:extLst>
          </p:cNvPr>
          <p:cNvSpPr txBox="1"/>
          <p:nvPr/>
        </p:nvSpPr>
        <p:spPr>
          <a:xfrm>
            <a:off x="2338191" y="960328"/>
            <a:ext cx="76304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/>
              <a:t>Agradecimentos</a:t>
            </a:r>
            <a:endParaRPr lang="pt-PT" dirty="0"/>
          </a:p>
        </p:txBody>
      </p:sp>
      <p:pic>
        <p:nvPicPr>
          <p:cNvPr id="3" name="Imagem 2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58C4EFDD-BEAF-0CA0-B081-3D864FDA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814" y="3574342"/>
            <a:ext cx="1869770" cy="498859"/>
          </a:xfrm>
          <a:prstGeom prst="rect">
            <a:avLst/>
          </a:prstGeom>
        </p:spPr>
      </p:pic>
      <p:pic>
        <p:nvPicPr>
          <p:cNvPr id="6" name="Imagem 5" descr="A black and white logo&#10;&#10;AI-generated content may be incorrect.">
            <a:extLst>
              <a:ext uri="{FF2B5EF4-FFF2-40B4-BE49-F238E27FC236}">
                <a16:creationId xmlns:a16="http://schemas.microsoft.com/office/drawing/2014/main" id="{611E59B3-0B0E-01EA-CB59-4466E34B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0" y="689988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5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03EAD-0754-5AA2-B31E-D2A11E51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0E490-5F78-1BC9-F808-AA27C712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ADDA3-4A74-E046-DB99-5B1FFDB5C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793623-4759-64C3-EBF3-DDD6C63AD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F51A35F-D313-F888-24EB-8E70E2180FC4}"/>
              </a:ext>
            </a:extLst>
          </p:cNvPr>
          <p:cNvSpPr txBox="1"/>
          <p:nvPr/>
        </p:nvSpPr>
        <p:spPr>
          <a:xfrm>
            <a:off x="2338191" y="960328"/>
            <a:ext cx="76304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/>
              <a:t>Obrigado</a:t>
            </a:r>
            <a:endParaRPr lang="pt-PT" dirty="0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2160A5B9-CC89-4179-E787-66A074887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56" y="1995871"/>
            <a:ext cx="7802562" cy="390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 descr="A black and white logo&#10;&#10;AI-generated content may be incorrect.">
            <a:extLst>
              <a:ext uri="{FF2B5EF4-FFF2-40B4-BE49-F238E27FC236}">
                <a16:creationId xmlns:a16="http://schemas.microsoft.com/office/drawing/2014/main" id="{FB01D077-5DC6-0E9C-539E-218EBA79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2" y="688606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9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CC1448-184C-3FC4-3AC0-B6857413A496}"/>
              </a:ext>
            </a:extLst>
          </p:cNvPr>
          <p:cNvSpPr txBox="1">
            <a:spLocks noGrp="1" noChangeArrowheads="1"/>
          </p:cNvSpPr>
          <p:nvPr/>
        </p:nvSpPr>
        <p:spPr>
          <a:xfrm>
            <a:off x="943454" y="1638874"/>
            <a:ext cx="8788400" cy="431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GB" altLang="en-US" sz="2000" dirty="0">
              <a:solidFill>
                <a:srgbClr val="FFFFFF"/>
              </a:solidFill>
              <a:latin typeface="Univers" panose="020B0503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Introdução</a:t>
            </a:r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Planeamento</a:t>
            </a:r>
            <a:r>
              <a:rPr lang="en-GB" sz="2000" dirty="0"/>
              <a:t> do </a:t>
            </a:r>
            <a:r>
              <a:rPr lang="en-GB" sz="2000" dirty="0" err="1"/>
              <a:t>Cronogram</a:t>
            </a:r>
            <a:r>
              <a:rPr lang="en-GB" sz="2000" dirty="0"/>
              <a:t> </a:t>
            </a:r>
            <a:r>
              <a:rPr lang="en-GB" sz="2000" dirty="0" err="1"/>
              <a:t>Inicial</a:t>
            </a:r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Objetivos</a:t>
            </a:r>
            <a:r>
              <a:rPr lang="en-GB" sz="2000" dirty="0"/>
              <a:t> e </a:t>
            </a:r>
            <a:r>
              <a:rPr lang="en-GB" sz="2000" dirty="0" err="1"/>
              <a:t>funcionalidades</a:t>
            </a:r>
            <a:r>
              <a:rPr lang="en-GB" sz="2000" dirty="0"/>
              <a:t> da APP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Layout do Front-end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Codígo</a:t>
            </a:r>
            <a:r>
              <a:rPr lang="en-GB" sz="2000" dirty="0"/>
              <a:t> de Backend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Metodologia</a:t>
            </a:r>
            <a:endParaRPr lang="en-GB" sz="2000" dirty="0"/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Cronograma</a:t>
            </a:r>
            <a:r>
              <a:rPr lang="en-GB" sz="2000" dirty="0"/>
              <a:t> Final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err="1"/>
              <a:t>Agradecimentos</a:t>
            </a:r>
            <a:endParaRPr lang="en-GB" altLang="en-US" sz="2000" dirty="0"/>
          </a:p>
        </p:txBody>
      </p:sp>
      <p:pic>
        <p:nvPicPr>
          <p:cNvPr id="5" name="Imagem 4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2662BBC1-2F00-55EE-CD0C-133D2500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33" y="3372366"/>
            <a:ext cx="2962275" cy="8477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0B411D-1854-CC60-50A8-FE66211FBFE0}"/>
              </a:ext>
            </a:extLst>
          </p:cNvPr>
          <p:cNvSpPr txBox="1"/>
          <p:nvPr/>
        </p:nvSpPr>
        <p:spPr>
          <a:xfrm>
            <a:off x="2338191" y="960328"/>
            <a:ext cx="76304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/>
              <a:t>Estrutura da Apresentação</a:t>
            </a:r>
            <a:endParaRPr lang="pt-PT"/>
          </a:p>
        </p:txBody>
      </p:sp>
      <p:pic>
        <p:nvPicPr>
          <p:cNvPr id="11" name="Imagem 10" descr="A black and white logo&#10;&#10;AI-generated content may be incorrect.">
            <a:extLst>
              <a:ext uri="{FF2B5EF4-FFF2-40B4-BE49-F238E27FC236}">
                <a16:creationId xmlns:a16="http://schemas.microsoft.com/office/drawing/2014/main" id="{72CC7339-A36F-3314-4EF4-97BBD24D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0" y="745073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7A22A-2E6F-1F4F-3530-ABDD162D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7C0CB9-1B26-4A22-A90B-1EE6BFFD5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471404-5E73-56AC-1652-C5DB995C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094" y="1004777"/>
            <a:ext cx="3466214" cy="4848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/>
              <a:t>Introdução</a:t>
            </a:r>
            <a:endParaRPr lang="en-US" sz="3600" dirty="0"/>
          </a:p>
          <a:p>
            <a:pPr algn="ctr"/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43209-FADD-4B7E-A49A-BBA97A4E6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1" y="0"/>
            <a:ext cx="674369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27CB7111-1E06-493E-CECA-7F894E14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23" y="1398511"/>
            <a:ext cx="4853503" cy="1389387"/>
          </a:xfrm>
          <a:prstGeom prst="rect">
            <a:avLst/>
          </a:prstGeom>
        </p:spPr>
      </p:pic>
      <p:pic>
        <p:nvPicPr>
          <p:cNvPr id="7" name="Imagem 6" descr="A black and white logo&#10;&#10;AI-generated content may be incorrect.">
            <a:extLst>
              <a:ext uri="{FF2B5EF4-FFF2-40B4-BE49-F238E27FC236}">
                <a16:creationId xmlns:a16="http://schemas.microsoft.com/office/drawing/2014/main" id="{CFBC3C8E-D44E-0A3E-E85D-3C0FE011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0" y="-326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3B5AA-1CD1-C403-69B6-393E1FFA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298716-54AD-94EC-FFF6-F891757B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5A9D6-A81A-EBB9-0CBD-52C1FBA3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AD574-5BA4-F93E-9C5B-B5A172DAF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03D88F-037B-4C45-C245-333EC8017CAC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Cronograma Inicial</a:t>
            </a:r>
            <a:endParaRPr lang="pt-PT" dirty="0">
              <a:latin typeface="Aptos Display"/>
            </a:endParaRPr>
          </a:p>
        </p:txBody>
      </p:sp>
      <p:pic>
        <p:nvPicPr>
          <p:cNvPr id="6" name="Imagem 5" descr="Uma imagem com texto, captura de ecrã, diagrama, Tipo de letra&#10;&#10;Os conteúdos gerados por IA poderão estar incorretos.">
            <a:extLst>
              <a:ext uri="{FF2B5EF4-FFF2-40B4-BE49-F238E27FC236}">
                <a16:creationId xmlns:a16="http://schemas.microsoft.com/office/drawing/2014/main" id="{26AD0F6F-E54A-60ED-2047-30F950FD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55" y="1900869"/>
            <a:ext cx="6777325" cy="3974335"/>
          </a:xfrm>
          <a:prstGeom prst="rect">
            <a:avLst/>
          </a:prstGeom>
        </p:spPr>
      </p:pic>
      <p:pic>
        <p:nvPicPr>
          <p:cNvPr id="7" name="Imagem 6" descr="A black and white logo&#10;&#10;AI-generated content may be incorrect.">
            <a:extLst>
              <a:ext uri="{FF2B5EF4-FFF2-40B4-BE49-F238E27FC236}">
                <a16:creationId xmlns:a16="http://schemas.microsoft.com/office/drawing/2014/main" id="{074ED487-E073-52D4-CF95-2FC39BE2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2" y="751236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B57C2-28B5-2BD4-1E22-A324B724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821FAB-0EB1-AE28-19E4-5C4468DD7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608F6-862B-D659-0AFC-00124C3B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BA329-4F73-3B61-3AE8-3A0E0455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1BC422D-F307-5AC7-2629-E94699CB981B}"/>
              </a:ext>
            </a:extLst>
          </p:cNvPr>
          <p:cNvSpPr txBox="1"/>
          <p:nvPr/>
        </p:nvSpPr>
        <p:spPr>
          <a:xfrm>
            <a:off x="2338191" y="960328"/>
            <a:ext cx="76304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/>
              <a:t>Vídeo</a:t>
            </a:r>
            <a:endParaRPr lang="pt-PT" dirty="0"/>
          </a:p>
        </p:txBody>
      </p:sp>
      <p:pic>
        <p:nvPicPr>
          <p:cNvPr id="2" name="Imagem 1" descr="A black and white logo&#10;&#10;AI-generated content may be incorrect.">
            <a:extLst>
              <a:ext uri="{FF2B5EF4-FFF2-40B4-BE49-F238E27FC236}">
                <a16:creationId xmlns:a16="http://schemas.microsoft.com/office/drawing/2014/main" id="{D8E0B05A-489C-DE9B-D8E3-F2217BF58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1" y="689989"/>
            <a:ext cx="2257425" cy="428625"/>
          </a:xfrm>
          <a:prstGeom prst="rect">
            <a:avLst/>
          </a:prstGeom>
        </p:spPr>
      </p:pic>
      <p:pic>
        <p:nvPicPr>
          <p:cNvPr id="3" name="AnuncioF">
            <a:hlinkClick r:id="" action="ppaction://media"/>
            <a:extLst>
              <a:ext uri="{FF2B5EF4-FFF2-40B4-BE49-F238E27FC236}">
                <a16:creationId xmlns:a16="http://schemas.microsoft.com/office/drawing/2014/main" id="{7EAEB5CA-B214-4526-9200-2C17CD291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577" y="1804414"/>
            <a:ext cx="6841665" cy="38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68D5E-CD71-30C0-07DB-0939DF8E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C914BD-35A7-7976-6F11-0031534D8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86037-92B1-EDAF-AC74-4A98A4C1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9B19D-9297-0AE2-2B9A-F82A3508A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890929C-A640-9A3B-B64C-25CB25C6AA82}"/>
              </a:ext>
            </a:extLst>
          </p:cNvPr>
          <p:cNvSpPr txBox="1">
            <a:spLocks noGrp="1" noChangeArrowheads="1"/>
          </p:cNvSpPr>
          <p:nvPr/>
        </p:nvSpPr>
        <p:spPr>
          <a:xfrm>
            <a:off x="943454" y="1638874"/>
            <a:ext cx="8788400" cy="43148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GB" altLang="en-US" sz="2000" dirty="0">
              <a:solidFill>
                <a:srgbClr val="FFFFFF"/>
              </a:solidFill>
              <a:latin typeface="Univers" panose="020B0503020202020204" pitchFamily="34" charset="0"/>
            </a:endParaRPr>
          </a:p>
          <a:p>
            <a:r>
              <a:rPr lang="pt-PT" sz="2000" dirty="0">
                <a:latin typeface="Avenir Next LT Pro"/>
              </a:rPr>
              <a:t>Ambiente de utilização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Ouvir o que se passa no espaço;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Transporte de material para locais perigosos;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Medir a temperatura do espaço;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Sensor de Fumo;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Reproduzir som;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Medir Humidade no espaço; </a:t>
            </a:r>
          </a:p>
          <a:p>
            <a:r>
              <a:rPr lang="pt-PT" sz="2000" dirty="0">
                <a:latin typeface="Avenir Next LT Pro"/>
              </a:rPr>
              <a:t>Rapidez e fluidez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Ser rápido e responsivo </a:t>
            </a:r>
          </a:p>
          <a:p>
            <a:pPr marL="285750" indent="-285750">
              <a:buFont typeface="Arial"/>
              <a:buChar char="•"/>
            </a:pPr>
            <a:r>
              <a:rPr lang="pt-PT" sz="2000" dirty="0">
                <a:latin typeface="Avenir Next LT Pro"/>
              </a:rPr>
              <a:t>Ter uma interface apelativa e intuitiva para os utilizadores, facilitando o uso de quem está a usar. </a:t>
            </a:r>
          </a:p>
          <a:p>
            <a:pPr marL="285750" indent="-285750">
              <a:buFont typeface="Arial"/>
              <a:buChar char="•"/>
            </a:pPr>
            <a:endParaRPr lang="en-GB" sz="2000" dirty="0"/>
          </a:p>
          <a:p>
            <a:endParaRPr lang="en-GB" altLang="en-US" sz="2000" dirty="0"/>
          </a:p>
        </p:txBody>
      </p:sp>
      <p:pic>
        <p:nvPicPr>
          <p:cNvPr id="5" name="Imagem 4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B83F454A-F790-223C-FA2C-FA393BB5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33" y="3372366"/>
            <a:ext cx="2962275" cy="8477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7421A46-3D0E-CD70-04C7-9402731D807E}"/>
              </a:ext>
            </a:extLst>
          </p:cNvPr>
          <p:cNvSpPr txBox="1"/>
          <p:nvPr/>
        </p:nvSpPr>
        <p:spPr>
          <a:xfrm>
            <a:off x="2338191" y="960328"/>
            <a:ext cx="76304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/>
              <a:t>S.T.A.R. - Objetivos</a:t>
            </a:r>
            <a:endParaRPr lang="pt-PT" dirty="0"/>
          </a:p>
        </p:txBody>
      </p:sp>
      <p:pic>
        <p:nvPicPr>
          <p:cNvPr id="2" name="Imagem 1" descr="A black and white logo&#10;&#10;AI-generated content may be incorrect.">
            <a:extLst>
              <a:ext uri="{FF2B5EF4-FFF2-40B4-BE49-F238E27FC236}">
                <a16:creationId xmlns:a16="http://schemas.microsoft.com/office/drawing/2014/main" id="{F20C8918-2B02-60B0-950E-FA46CA72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1" y="689989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96417-71F7-88F5-3297-3D4434DF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25F403-FE26-47FD-54B1-32B83CE7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BF29A-3FB1-2C82-F009-DD7928799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C3323-0933-A997-542E-0FC97716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20E1E2-DFA5-3C31-BC47-8E365DFE7CC4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Layout do </a:t>
            </a:r>
            <a:r>
              <a:rPr lang="pt-PT" sz="4000" dirty="0" err="1">
                <a:latin typeface="Aptos Display"/>
              </a:rPr>
              <a:t>Frontend</a:t>
            </a:r>
            <a:endParaRPr lang="pt-PT" dirty="0" err="1">
              <a:latin typeface="Aptos Display"/>
            </a:endParaRPr>
          </a:p>
        </p:txBody>
      </p:sp>
      <p:pic>
        <p:nvPicPr>
          <p:cNvPr id="4" name="Imagem 3" descr="A black and white logo&#10;&#10;AI-generated content may be incorrect.">
            <a:extLst>
              <a:ext uri="{FF2B5EF4-FFF2-40B4-BE49-F238E27FC236}">
                <a16:creationId xmlns:a16="http://schemas.microsoft.com/office/drawing/2014/main" id="{1D69279A-B41F-061F-9E18-57B14FF8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" y="688606"/>
            <a:ext cx="2257425" cy="42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8467F-EE00-4CD7-950B-2D340804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11" y="1888462"/>
            <a:ext cx="6578377" cy="40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913BB-7F0A-40B8-ED90-04D168FCF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E3FE44-CD68-74D4-9458-95ADDDCF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EA729-1459-EC51-F79F-F9434C28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8095D-AA71-8C95-8BB9-D88DE75E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EB9016-F146-A8AD-BA76-605894033E9D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Metodologia</a:t>
            </a:r>
          </a:p>
        </p:txBody>
      </p:sp>
      <p:pic>
        <p:nvPicPr>
          <p:cNvPr id="4" name="Imagem 3" descr="Visual Studio Code - Wikipedia">
            <a:extLst>
              <a:ext uri="{FF2B5EF4-FFF2-40B4-BE49-F238E27FC236}">
                <a16:creationId xmlns:a16="http://schemas.microsoft.com/office/drawing/2014/main" id="{23D0BA06-B292-164B-143A-35C5A007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28" y="3011219"/>
            <a:ext cx="990600" cy="1019175"/>
          </a:xfrm>
          <a:prstGeom prst="rect">
            <a:avLst/>
          </a:prstGeom>
        </p:spPr>
      </p:pic>
      <p:pic>
        <p:nvPicPr>
          <p:cNvPr id="5" name="Imagem 4" descr="arduino ide&quot; Icon - Download for free – Iconduck">
            <a:extLst>
              <a:ext uri="{FF2B5EF4-FFF2-40B4-BE49-F238E27FC236}">
                <a16:creationId xmlns:a16="http://schemas.microsoft.com/office/drawing/2014/main" id="{371B0436-FCE0-F420-3D4F-95CEB6A3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63" y="3011220"/>
            <a:ext cx="1038225" cy="1019175"/>
          </a:xfrm>
          <a:prstGeom prst="rect">
            <a:avLst/>
          </a:prstGeom>
        </p:spPr>
      </p:pic>
      <p:pic>
        <p:nvPicPr>
          <p:cNvPr id="6" name="Imagem 5" descr="NET Framework Developer Roadmap in 2024 for Beginners">
            <a:extLst>
              <a:ext uri="{FF2B5EF4-FFF2-40B4-BE49-F238E27FC236}">
                <a16:creationId xmlns:a16="http://schemas.microsoft.com/office/drawing/2014/main" id="{23BC99CC-7CD8-6FBD-63B0-7C5DD69D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55" y="2922396"/>
            <a:ext cx="1215184" cy="1196822"/>
          </a:xfrm>
          <a:prstGeom prst="rect">
            <a:avLst/>
          </a:prstGeom>
        </p:spPr>
      </p:pic>
      <p:pic>
        <p:nvPicPr>
          <p:cNvPr id="7" name="Imagem 6" descr="A black background with letters&#10;&#10;AI-generated content may be incorrect.">
            <a:extLst>
              <a:ext uri="{FF2B5EF4-FFF2-40B4-BE49-F238E27FC236}">
                <a16:creationId xmlns:a16="http://schemas.microsoft.com/office/drawing/2014/main" id="{690E1FD5-7056-DCCF-8173-7D0BBBF5C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805" y="3211244"/>
            <a:ext cx="2457450" cy="619125"/>
          </a:xfrm>
          <a:prstGeom prst="rect">
            <a:avLst/>
          </a:prstGeom>
        </p:spPr>
      </p:pic>
      <p:pic>
        <p:nvPicPr>
          <p:cNvPr id="9" name="Imagem 8" descr="MQTT - Smart Home Building Automation Software - ComfortClick bOS">
            <a:extLst>
              <a:ext uri="{FF2B5EF4-FFF2-40B4-BE49-F238E27FC236}">
                <a16:creationId xmlns:a16="http://schemas.microsoft.com/office/drawing/2014/main" id="{4265856E-AD70-01D6-7289-E0E7AC099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183" y="2924766"/>
            <a:ext cx="1531344" cy="1201262"/>
          </a:xfrm>
          <a:prstGeom prst="rect">
            <a:avLst/>
          </a:prstGeom>
        </p:spPr>
      </p:pic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C2164C28-6233-B78E-0A41-900F58834D91}"/>
              </a:ext>
            </a:extLst>
          </p:cNvPr>
          <p:cNvSpPr/>
          <p:nvPr/>
        </p:nvSpPr>
        <p:spPr>
          <a:xfrm>
            <a:off x="1850984" y="3097675"/>
            <a:ext cx="970767" cy="92901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Sinal de Adição 12">
            <a:extLst>
              <a:ext uri="{FF2B5EF4-FFF2-40B4-BE49-F238E27FC236}">
                <a16:creationId xmlns:a16="http://schemas.microsoft.com/office/drawing/2014/main" id="{0BEB771F-F2B6-F5D4-46C6-A884008019D9}"/>
              </a:ext>
            </a:extLst>
          </p:cNvPr>
          <p:cNvSpPr/>
          <p:nvPr/>
        </p:nvSpPr>
        <p:spPr>
          <a:xfrm>
            <a:off x="3677948" y="3097675"/>
            <a:ext cx="970767" cy="92901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56F1964D-3CA4-A9EA-96DE-CD9BECB25DA1}"/>
              </a:ext>
            </a:extLst>
          </p:cNvPr>
          <p:cNvSpPr/>
          <p:nvPr/>
        </p:nvSpPr>
        <p:spPr>
          <a:xfrm>
            <a:off x="5734430" y="3088494"/>
            <a:ext cx="970767" cy="92901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Igual a 14">
            <a:extLst>
              <a:ext uri="{FF2B5EF4-FFF2-40B4-BE49-F238E27FC236}">
                <a16:creationId xmlns:a16="http://schemas.microsoft.com/office/drawing/2014/main" id="{DC3C4B5A-8E25-5AC9-8054-FE6254946744}"/>
              </a:ext>
            </a:extLst>
          </p:cNvPr>
          <p:cNvSpPr/>
          <p:nvPr/>
        </p:nvSpPr>
        <p:spPr>
          <a:xfrm>
            <a:off x="7914412" y="3147856"/>
            <a:ext cx="887260" cy="75156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6" name="Imagem 15" descr="A black and white logo&#10;&#10;AI-generated content may be incorrect.">
            <a:extLst>
              <a:ext uri="{FF2B5EF4-FFF2-40B4-BE49-F238E27FC236}">
                <a16:creationId xmlns:a16="http://schemas.microsoft.com/office/drawing/2014/main" id="{8F4D8104-DB2F-ECF4-21E3-284397F39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62" y="688606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07E0D3-5D0F-4331-80D6-AC7F1F1A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A1DD40-806E-ED65-AC74-001B4CEEB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57F821-D839-4CD3-B553-1F773CEC3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D8E38-DDD2-9546-0C0E-14D64C98B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FC7C0F-5281-7B82-EF70-1C7382894DD6}"/>
              </a:ext>
            </a:extLst>
          </p:cNvPr>
          <p:cNvSpPr txBox="1"/>
          <p:nvPr/>
        </p:nvSpPr>
        <p:spPr>
          <a:xfrm>
            <a:off x="2818355" y="960329"/>
            <a:ext cx="6252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000" dirty="0">
                <a:latin typeface="Aptos Display"/>
              </a:rPr>
              <a:t>Demonstração do Projeto</a:t>
            </a:r>
            <a:endParaRPr lang="pt-PT" dirty="0">
              <a:latin typeface="Aptos Display"/>
            </a:endParaRPr>
          </a:p>
        </p:txBody>
      </p:sp>
      <p:pic>
        <p:nvPicPr>
          <p:cNvPr id="4" name="Imagem 3" descr="What is Coding?. Coding is a set of instructions that… | by Brandon Trabon  | Beehive Software | Medium">
            <a:extLst>
              <a:ext uri="{FF2B5EF4-FFF2-40B4-BE49-F238E27FC236}">
                <a16:creationId xmlns:a16="http://schemas.microsoft.com/office/drawing/2014/main" id="{0D4A988C-30DB-EF0B-BC6B-09DBCCF7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56" y="1666130"/>
            <a:ext cx="6222924" cy="4287742"/>
          </a:xfrm>
          <a:prstGeom prst="rect">
            <a:avLst/>
          </a:prstGeom>
        </p:spPr>
      </p:pic>
      <p:pic>
        <p:nvPicPr>
          <p:cNvPr id="5" name="Imagem 4" descr="A black and white logo&#10;&#10;AI-generated content may be incorrect.">
            <a:extLst>
              <a:ext uri="{FF2B5EF4-FFF2-40B4-BE49-F238E27FC236}">
                <a16:creationId xmlns:a16="http://schemas.microsoft.com/office/drawing/2014/main" id="{0A39B6D4-6640-E1C4-DEB1-88B5E779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1" y="688605"/>
            <a:ext cx="2257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60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</Words>
  <Application>Microsoft Office PowerPoint</Application>
  <PresentationFormat>Widescreen</PresentationFormat>
  <Paragraphs>35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Avenir Next LT Pro</vt:lpstr>
      <vt:lpstr>Univers</vt:lpstr>
      <vt:lpstr>Tema do Office</vt:lpstr>
      <vt:lpstr>PowerPoint Presentation</vt:lpstr>
      <vt:lpstr>PowerPoint Presentation</vt:lpstr>
      <vt:lpstr>Introdução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teste</dc:creator>
  <cp:lastModifiedBy>testebotaria@outlook.com</cp:lastModifiedBy>
  <cp:revision>155</cp:revision>
  <dcterms:created xsi:type="dcterms:W3CDTF">2025-05-26T21:04:11Z</dcterms:created>
  <dcterms:modified xsi:type="dcterms:W3CDTF">2025-05-28T21:42:56Z</dcterms:modified>
</cp:coreProperties>
</file>